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9" r:id="rId5"/>
    <p:sldId id="270" r:id="rId6"/>
    <p:sldId id="259" r:id="rId7"/>
    <p:sldId id="271" r:id="rId8"/>
    <p:sldId id="260" r:id="rId9"/>
    <p:sldId id="272" r:id="rId10"/>
    <p:sldId id="261" r:id="rId11"/>
    <p:sldId id="273" r:id="rId12"/>
    <p:sldId id="262" r:id="rId13"/>
    <p:sldId id="268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pic>
        <p:nvPicPr>
          <p:cNvPr id="4" name="cli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001" b="11836"/>
          <a:stretch/>
        </p:blipFill>
        <p:spPr>
          <a:xfrm>
            <a:off x="0" y="1566000"/>
            <a:ext cx="12192000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pic>
        <p:nvPicPr>
          <p:cNvPr id="4" name="cli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37" b="11575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Technical stuff?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13" y="973777"/>
            <a:ext cx="7050774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pic>
        <p:nvPicPr>
          <p:cNvPr id="8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6" b="11316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" t="11003" r="79" b="11309"/>
          <a:stretch/>
        </p:blipFill>
        <p:spPr>
          <a:xfrm>
            <a:off x="0" y="1535190"/>
            <a:ext cx="12180124" cy="532281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649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229</Words>
  <Application>Microsoft Office PowerPoint</Application>
  <PresentationFormat>Breedbeeld</PresentationFormat>
  <Paragraphs>35</Paragraphs>
  <Slides>17</Slides>
  <Notes>2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Input</vt:lpstr>
      <vt:lpstr>How does it work? Results</vt:lpstr>
      <vt:lpstr>How does it work? Results</vt:lpstr>
      <vt:lpstr>How does it work? Reporting</vt:lpstr>
      <vt:lpstr>How does it work? Reporting - Screenshot</vt:lpstr>
      <vt:lpstr>How does it work? Reporting - Report</vt:lpstr>
      <vt:lpstr>How does it work? Reporting - Report</vt:lpstr>
      <vt:lpstr>Technical stuff?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24</cp:revision>
  <dcterms:created xsi:type="dcterms:W3CDTF">2018-01-18T09:19:19Z</dcterms:created>
  <dcterms:modified xsi:type="dcterms:W3CDTF">2018-01-18T13:06:09Z</dcterms:modified>
</cp:coreProperties>
</file>